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2"/>
  </p:notesMasterIdLst>
  <p:sldIdLst>
    <p:sldId id="256" r:id="rId4"/>
    <p:sldId id="266" r:id="rId5"/>
    <p:sldId id="1061" r:id="rId6"/>
    <p:sldId id="1062" r:id="rId7"/>
    <p:sldId id="1063" r:id="rId8"/>
    <p:sldId id="1064" r:id="rId9"/>
    <p:sldId id="1060" r:id="rId10"/>
    <p:sldId id="258" r:id="rId11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64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Incremental changes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Feedback analysis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Continuous improvement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33558052-4615-2647-95E2-E0B561686757}" type="pres">
      <dgm:prSet presAssocID="{F60C1B43-92A8-984D-A647-76D0F4B75EA7}" presName="text_1" presStyleLbl="node1" presStyleIdx="0" presStyleCnt="3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3"/>
      <dgm:spPr/>
    </dgm:pt>
    <dgm:pt modelId="{F1365EC9-787F-B54D-813E-6818CF65BB2E}" type="pres">
      <dgm:prSet presAssocID="{BA47A965-FEB3-B74F-B492-8C71F4D5BF3E}" presName="text_2" presStyleLbl="node1" presStyleIdx="1" presStyleCnt="3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3"/>
      <dgm:spPr/>
    </dgm:pt>
    <dgm:pt modelId="{4718F7A3-764E-0D44-BB3C-3851C3141F54}" type="pres">
      <dgm:prSet presAssocID="{9B623206-1C87-2946-9D99-517EF5B2EFB2}" presName="text_3" presStyleLbl="node1" presStyleIdx="2" presStyleCnt="3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3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Incremental changes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2FECA59-C55D-9A42-A6A8-2548815B25D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</a:t>
          </a:r>
        </a:p>
      </dgm:t>
    </dgm:pt>
    <dgm:pt modelId="{962E9FDA-FC22-F248-8B6B-0C9669C82563}" type="parTrans" cxnId="{AC25C349-0649-3B45-9095-6FA47997A7B6}">
      <dgm:prSet/>
      <dgm:spPr/>
      <dgm:t>
        <a:bodyPr/>
        <a:lstStyle/>
        <a:p>
          <a:endParaRPr lang="en-GB"/>
        </a:p>
      </dgm:t>
    </dgm:pt>
    <dgm:pt modelId="{869D2E48-44C4-764B-9614-AD36120C9F04}" type="sibTrans" cxnId="{AC25C349-0649-3B45-9095-6FA47997A7B6}">
      <dgm:prSet/>
      <dgm:spPr/>
      <dgm:t>
        <a:bodyPr/>
        <a:lstStyle/>
        <a:p>
          <a:endParaRPr lang="en-GB"/>
        </a:p>
      </dgm:t>
    </dgm:pt>
    <dgm:pt modelId="{627C0E07-0BFD-7746-B8F3-2675799DD3CB}">
      <dgm:prSet/>
      <dgm:spPr/>
      <dgm:t>
        <a:bodyPr/>
        <a:lstStyle/>
        <a:p>
          <a:r>
            <a:rPr lang="en-GB" dirty="0"/>
            <a:t>Continuous improvement</a:t>
          </a:r>
        </a:p>
      </dgm:t>
    </dgm:pt>
    <dgm:pt modelId="{C86B6687-478C-FF47-BE3A-5EB46C9E8F55}" type="parTrans" cxnId="{3612E890-1CD4-D743-84E0-81290F194B8F}">
      <dgm:prSet/>
      <dgm:spPr/>
      <dgm:t>
        <a:bodyPr/>
        <a:lstStyle/>
        <a:p>
          <a:endParaRPr lang="en-GB"/>
        </a:p>
      </dgm:t>
    </dgm:pt>
    <dgm:pt modelId="{E6E3CB1E-1209-954B-B0C7-BB5A985EC481}" type="sibTrans" cxnId="{3612E890-1CD4-D743-84E0-81290F194B8F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3">
        <dgm:presLayoutVars>
          <dgm:bulletEnabled val="1"/>
        </dgm:presLayoutVars>
      </dgm:prSet>
      <dgm:spPr/>
    </dgm:pt>
    <dgm:pt modelId="{E8272093-922A-D74C-A872-C915DF84F3BF}" type="pres">
      <dgm:prSet presAssocID="{E6F7D29F-98E1-BA46-A589-DFF57F8D8A47}" presName="sibTrans" presStyleCnt="0"/>
      <dgm:spPr/>
    </dgm:pt>
    <dgm:pt modelId="{BCB59010-243F-064C-A421-56614BBBE837}" type="pres">
      <dgm:prSet presAssocID="{22FECA59-C55D-9A42-A6A8-2548815B25D2}" presName="node" presStyleLbl="node1" presStyleIdx="1" presStyleCnt="3">
        <dgm:presLayoutVars>
          <dgm:bulletEnabled val="1"/>
        </dgm:presLayoutVars>
      </dgm:prSet>
      <dgm:spPr/>
    </dgm:pt>
    <dgm:pt modelId="{68AC3D90-307E-2940-85DA-F84C250F795C}" type="pres">
      <dgm:prSet presAssocID="{869D2E48-44C4-764B-9614-AD36120C9F04}" presName="sibTrans" presStyleCnt="0"/>
      <dgm:spPr/>
    </dgm:pt>
    <dgm:pt modelId="{84E552FF-A636-0642-B8B8-362E79A07424}" type="pres">
      <dgm:prSet presAssocID="{627C0E07-0BFD-7746-B8F3-2675799DD3CB}" presName="node" presStyleLbl="node1" presStyleIdx="2" presStyleCnt="3">
        <dgm:presLayoutVars>
          <dgm:bulletEnabled val="1"/>
        </dgm:presLayoutVars>
      </dgm:prSet>
      <dgm:spPr/>
    </dgm:pt>
  </dgm:ptLst>
  <dgm:cxnLst>
    <dgm:cxn modelId="{80988F01-AAD2-B54F-AD6B-438030E77F9E}" type="presOf" srcId="{22FECA59-C55D-9A42-A6A8-2548815B25D2}" destId="{BCB59010-243F-064C-A421-56614BBBE837}" srcOrd="0" destOrd="0" presId="urn:microsoft.com/office/officeart/2005/8/layout/default"/>
    <dgm:cxn modelId="{1F485E18-CB2C-A445-98CE-8DDFED124A7C}" type="presOf" srcId="{627C0E07-0BFD-7746-B8F3-2675799DD3CB}" destId="{84E552FF-A636-0642-B8B8-362E79A07424}" srcOrd="0" destOrd="0" presId="urn:microsoft.com/office/officeart/2005/8/layout/default"/>
    <dgm:cxn modelId="{AC25C349-0649-3B45-9095-6FA47997A7B6}" srcId="{5701694A-C993-9F4A-8C12-6E6D51EA1A76}" destId="{22FECA59-C55D-9A42-A6A8-2548815B25D2}" srcOrd="1" destOrd="0" parTransId="{962E9FDA-FC22-F248-8B6B-0C9669C82563}" sibTransId="{869D2E48-44C4-764B-9614-AD36120C9F04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3612E890-1CD4-D743-84E0-81290F194B8F}" srcId="{5701694A-C993-9F4A-8C12-6E6D51EA1A76}" destId="{627C0E07-0BFD-7746-B8F3-2675799DD3CB}" srcOrd="2" destOrd="0" parTransId="{C86B6687-478C-FF47-BE3A-5EB46C9E8F55}" sibTransId="{E6E3CB1E-1209-954B-B0C7-BB5A985EC481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B1E50195-4AA9-9C44-AAA3-DA60ACB90D67}" type="presParOf" srcId="{9E2D6F1B-59B1-E143-B096-3F81C52A3817}" destId="{E8272093-922A-D74C-A872-C915DF84F3BF}" srcOrd="1" destOrd="0" presId="urn:microsoft.com/office/officeart/2005/8/layout/default"/>
    <dgm:cxn modelId="{4FBDB00D-E551-084C-88AE-AFAB57EDE358}" type="presParOf" srcId="{9E2D6F1B-59B1-E143-B096-3F81C52A3817}" destId="{BCB59010-243F-064C-A421-56614BBBE837}" srcOrd="2" destOrd="0" presId="urn:microsoft.com/office/officeart/2005/8/layout/default"/>
    <dgm:cxn modelId="{858AA477-A53A-5E4C-A046-9A3C8B752520}" type="presParOf" srcId="{9E2D6F1B-59B1-E143-B096-3F81C52A3817}" destId="{68AC3D90-307E-2940-85DA-F84C250F795C}" srcOrd="3" destOrd="0" presId="urn:microsoft.com/office/officeart/2005/8/layout/default"/>
    <dgm:cxn modelId="{063C72D8-02A8-0A42-9BF5-90BC25E04339}" type="presParOf" srcId="{9E2D6F1B-59B1-E143-B096-3F81C52A3817}" destId="{84E552FF-A636-0642-B8B8-362E79A07424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Incremental changes</a:t>
          </a:r>
        </a:p>
      </dsp:txBody>
      <dsp:txXfrm>
        <a:off x="604289" y="435133"/>
        <a:ext cx="9851585" cy="870267"/>
      </dsp:txXfrm>
    </dsp:sp>
    <dsp:sp modelId="{1A53D0BC-8359-9E4A-937D-37439310AAAB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Feedback analysis</a:t>
          </a:r>
        </a:p>
      </dsp:txBody>
      <dsp:txXfrm>
        <a:off x="920631" y="1740535"/>
        <a:ext cx="9535243" cy="870267"/>
      </dsp:txXfrm>
    </dsp:sp>
    <dsp:sp modelId="{A14003AF-52A9-4245-AF6A-481A64EAC3C4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Continuous improvement</a:t>
          </a:r>
        </a:p>
      </dsp:txBody>
      <dsp:txXfrm>
        <a:off x="604289" y="3045936"/>
        <a:ext cx="9851585" cy="870267"/>
      </dsp:txXfrm>
    </dsp:sp>
    <dsp:sp modelId="{C5C76DCD-3CC6-614F-A009-7CC25AEC9B8C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Incremental changes</a:t>
          </a:r>
        </a:p>
      </dsp:txBody>
      <dsp:txXfrm>
        <a:off x="1748064" y="2975"/>
        <a:ext cx="3342605" cy="2005563"/>
      </dsp:txXfrm>
    </dsp:sp>
    <dsp:sp modelId="{BCB59010-243F-064C-A421-56614BBBE837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Feedback</a:t>
          </a:r>
        </a:p>
      </dsp:txBody>
      <dsp:txXfrm>
        <a:off x="5424930" y="2975"/>
        <a:ext cx="3342605" cy="2005563"/>
      </dsp:txXfrm>
    </dsp:sp>
    <dsp:sp modelId="{84E552FF-A636-0642-B8B8-362E79A07424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/>
            <a:t>Continuous improvement</a:t>
          </a:r>
        </a:p>
      </dsp:txBody>
      <dsp:txXfrm>
        <a:off x="3586497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20/09/24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20/09/24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20/09/24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Co-creation</a:t>
            </a:r>
          </a:p>
        </p:txBody>
      </p:sp>
      <p:sp>
        <p:nvSpPr>
          <p:cNvPr id="2" name="Sottotitolo 6">
            <a:extLst>
              <a:ext uri="{FF2B5EF4-FFF2-40B4-BE49-F238E27FC236}">
                <a16:creationId xmlns:a16="http://schemas.microsoft.com/office/drawing/2014/main" id="{1A7E3FC8-CC20-213F-C5EE-21D856617FA3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3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62AE82F0-6E26-9B4E-300C-228125929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9009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5831-5B1A-9A72-DAF3-FCB36E71F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Incremental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67CC1-61AA-9FEF-2A04-2779D6682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A regular analysis of all QA aspects is necessary to identify potential elements for improvement. </a:t>
            </a:r>
          </a:p>
          <a:p>
            <a:r>
              <a:rPr lang="en-GB" dirty="0">
                <a:latin typeface="Roboto" panose="02000000000000000000" pitchFamily="2" charset="0"/>
              </a:rPr>
              <a:t>Based on 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 feedback analysis, a plan should be made for the development of a new version of the learning materials.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FB8EC-D5AC-9019-1AE7-CC925F8CA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9669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8DC88-D8EB-AF0D-3F00-F2E41FB52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7ABAF-5808-5E48-CCDF-2CFDB2A2E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Feedback from the learners and from the instructors</a:t>
            </a:r>
          </a:p>
          <a:p>
            <a:r>
              <a:rPr lang="en-GB" dirty="0"/>
              <a:t>Sources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feedback form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direct email contact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dirty="0">
                <a:latin typeface="Roboto" panose="02000000000000000000" pitchFamily="2" charset="0"/>
              </a:rPr>
              <a:t>e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xternal Quality Assurance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dirty="0">
                <a:latin typeface="Roboto" panose="02000000000000000000" pitchFamily="2" charset="0"/>
              </a:rPr>
              <a:t>c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omments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GitHub issues or discussion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self-reflection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 result: a list of potential improvements, each marked with an impact level (high, moderate, low).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085F82-2BDE-50BE-0AA0-A5505A04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2496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4BDAC-6785-3F90-158C-D37ABC640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Continuous improvement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240E18-DF25-0235-5BEA-1E336BB13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1026" name="Picture 2" descr="continuous improvement cycle">
            <a:extLst>
              <a:ext uri="{FF2B5EF4-FFF2-40B4-BE49-F238E27FC236}">
                <a16:creationId xmlns:a16="http://schemas.microsoft.com/office/drawing/2014/main" id="{291EAC14-B902-E3ED-0B79-F4E60610EF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1690688"/>
            <a:ext cx="4336752" cy="4313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8241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9B8BC-774A-6D49-F271-EB07214A2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of the following are elements of the Continuous Improvement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A16E0-C1D7-221C-15D7-994C65B0F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Collect feedback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lphaLcParenR"/>
            </a:pPr>
            <a:r>
              <a:rPr lang="en-GB"/>
              <a:t>Signpost</a:t>
            </a:r>
          </a:p>
          <a:p>
            <a:pPr marL="514350" indent="-514350">
              <a:buFont typeface="+mj-lt"/>
              <a:buAutoNum type="alphaLcParenR"/>
            </a:pPr>
            <a:r>
              <a:rPr lang="en-GB"/>
              <a:t>Publish</a:t>
            </a:r>
            <a:endParaRPr lang="en-GB" dirty="0"/>
          </a:p>
          <a:p>
            <a:pPr marL="514350" indent="-514350">
              <a:buFont typeface="+mj-lt"/>
              <a:buAutoNum type="alphaLcParenR"/>
            </a:pPr>
            <a:endParaRPr lang="en-GB" dirty="0"/>
          </a:p>
          <a:p>
            <a:pPr marL="514350" indent="-514350">
              <a:buFont typeface="+mj-lt"/>
              <a:buAutoNum type="alphaLcParenR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EA784-FCB2-0F92-750B-2C6E87544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4113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64493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191</Words>
  <Application>Microsoft Macintosh PowerPoint</Application>
  <PresentationFormat>Widescreen</PresentationFormat>
  <Paragraphs>39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Roboto</vt:lpstr>
      <vt:lpstr>Tema di Office</vt:lpstr>
      <vt:lpstr>1_Tema di Office</vt:lpstr>
      <vt:lpstr>2_Tema di Office</vt:lpstr>
      <vt:lpstr>Co-creation</vt:lpstr>
      <vt:lpstr>Agenda</vt:lpstr>
      <vt:lpstr>Incremental changes</vt:lpstr>
      <vt:lpstr>Feedback analysis</vt:lpstr>
      <vt:lpstr>Continuous improvement</vt:lpstr>
      <vt:lpstr>Which of the following are elements of the Continuous Improvement cycle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59</cp:revision>
  <cp:lastPrinted>2023-12-04T13:42:03Z</cp:lastPrinted>
  <dcterms:created xsi:type="dcterms:W3CDTF">2023-12-04T10:44:48Z</dcterms:created>
  <dcterms:modified xsi:type="dcterms:W3CDTF">2024-09-20T09:34:35Z</dcterms:modified>
</cp:coreProperties>
</file>

<file path=docProps/thumbnail.jpeg>
</file>